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D17AFD-AEBF-4808-A3B8-9101C692FD5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C0C63C-995E-4074-9583-960FAA66F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87737"/>
            <a:ext cx="7391400" cy="1731982"/>
          </a:xfrm>
        </p:spPr>
        <p:txBody>
          <a:bodyPr>
            <a:noAutofit/>
          </a:bodyPr>
          <a:lstStyle/>
          <a:p>
            <a:r>
              <a:rPr lang="en-US" b="1" dirty="0" smtClean="0"/>
              <a:t>What Did We Learn from Khan Academy?</a:t>
            </a:r>
            <a:br>
              <a:rPr lang="en-US" b="1" dirty="0" smtClean="0"/>
            </a:br>
            <a:r>
              <a:rPr lang="en-US" sz="1400" dirty="0">
                <a:hlinkClick r:id="rId2"/>
              </a:rPr>
              <a:t>http://www.khanacademy.org/</a:t>
            </a:r>
            <a:endParaRPr lang="en-US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TCH 505 Summer 2011</a:t>
            </a:r>
          </a:p>
          <a:p>
            <a:endParaRPr lang="en-US" dirty="0" smtClean="0"/>
          </a:p>
          <a:p>
            <a:r>
              <a:rPr lang="en-US" dirty="0" smtClean="0"/>
              <a:t>Han Liu</a:t>
            </a:r>
          </a:p>
          <a:p>
            <a:r>
              <a:rPr lang="en-US" dirty="0" smtClean="0"/>
              <a:t>Shippensburg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1"/>
            <a:ext cx="8077200" cy="472439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Allows learner to “preview” lessons and prepare questions for teachers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Humanizes instruction at individual levels (Differentiate instruction)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Is convenient for arrange remediation activities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Creates an environment that protects student dignity and builds up student confidence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Creates personal learning environments (PLEs) for student self-paced learning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Has the potential for active parental involvement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Khan Academy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954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61</TotalTime>
  <Words>77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Hardcover</vt:lpstr>
      <vt:lpstr>What Did We Learn from Khan Academy? http://www.khanacademy.org/</vt:lpstr>
      <vt:lpstr>Khan Academy Model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Learn From Khan Academy Instructinal Model?</dc:title>
  <dc:creator>Han</dc:creator>
  <cp:lastModifiedBy>HLiu</cp:lastModifiedBy>
  <cp:revision>9</cp:revision>
  <dcterms:created xsi:type="dcterms:W3CDTF">2011-07-07T18:51:01Z</dcterms:created>
  <dcterms:modified xsi:type="dcterms:W3CDTF">2011-07-08T19:23:07Z</dcterms:modified>
</cp:coreProperties>
</file>